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29"/>
  </p:notesMasterIdLst>
  <p:sldIdLst>
    <p:sldId id="256" r:id="rId2"/>
    <p:sldId id="259" r:id="rId3"/>
    <p:sldId id="257" r:id="rId4"/>
    <p:sldId id="270" r:id="rId5"/>
    <p:sldId id="284" r:id="rId6"/>
    <p:sldId id="272" r:id="rId7"/>
    <p:sldId id="258" r:id="rId8"/>
    <p:sldId id="264" r:id="rId9"/>
    <p:sldId id="265" r:id="rId10"/>
    <p:sldId id="260" r:id="rId11"/>
    <p:sldId id="274" r:id="rId12"/>
    <p:sldId id="261" r:id="rId13"/>
    <p:sldId id="271" r:id="rId14"/>
    <p:sldId id="267" r:id="rId15"/>
    <p:sldId id="262" r:id="rId16"/>
    <p:sldId id="268" r:id="rId17"/>
    <p:sldId id="266" r:id="rId18"/>
    <p:sldId id="269" r:id="rId19"/>
    <p:sldId id="275" r:id="rId20"/>
    <p:sldId id="276" r:id="rId21"/>
    <p:sldId id="280" r:id="rId22"/>
    <p:sldId id="281" r:id="rId23"/>
    <p:sldId id="282" r:id="rId24"/>
    <p:sldId id="277" r:id="rId25"/>
    <p:sldId id="278" r:id="rId26"/>
    <p:sldId id="283" r:id="rId27"/>
    <p:sldId id="279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C856E-1B20-40A7-83C6-EC1816C3CD80}" type="datetimeFigureOut">
              <a:rPr lang="en-SG" smtClean="0"/>
              <a:t>3/1/2021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69CBDA-70F4-4896-8985-2EF2C460E1A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59887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9CBDA-70F4-4896-8985-2EF2C460E1A5}" type="slidenum">
              <a:rPr lang="en-SG" smtClean="0"/>
              <a:t>18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243848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SG" dirty="0"/>
              <a:t>&lt;Describe using walkie talkie&gt;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9CBDA-70F4-4896-8985-2EF2C460E1A5}" type="slidenum">
              <a:rPr lang="en-SG" smtClean="0"/>
              <a:t>19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80266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1/3/2021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281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485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2987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655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1/3/2021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856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1/3/2021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99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1/3/2021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179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1/3/2021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715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1/3/2021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018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1/3/2021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181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1/3/2021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13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1/3/2021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581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27" r:id="rId4"/>
    <p:sldLayoutId id="2147483728" r:id="rId5"/>
    <p:sldLayoutId id="2147483733" r:id="rId6"/>
    <p:sldLayoutId id="2147483729" r:id="rId7"/>
    <p:sldLayoutId id="2147483730" r:id="rId8"/>
    <p:sldLayoutId id="2147483731" r:id="rId9"/>
    <p:sldLayoutId id="2147483732" r:id="rId10"/>
    <p:sldLayoutId id="2147483734" r:id="rId11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D93057-B056-4D1D-B0DA-F1619DAAF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825689"/>
            <a:ext cx="6795928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5DC828-B1A7-4106-B750-0449F2A5C8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5103" y="1057522"/>
            <a:ext cx="4741843" cy="2173433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ISDT CA1</a:t>
            </a:r>
            <a:endParaRPr lang="en-SG" sz="44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27F296-F59E-4836-9C07-64CE799CC0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5104" y="3751119"/>
            <a:ext cx="4797502" cy="1606163"/>
          </a:xfrm>
        </p:spPr>
        <p:txBody>
          <a:bodyPr anchor="t">
            <a:normAutofit fontScale="85000" lnSpcReduction="20000"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Member(s):</a:t>
            </a: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Tenia Xu Yuan (P1935334)</a:t>
            </a: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Sebastian Pang (P1935631)</a:t>
            </a:r>
            <a:endParaRPr lang="en-SG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5B41592-BC5E-4AE2-8CA7-91C73FD8F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89697"/>
            <a:ext cx="1070775" cy="2466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B574A3D-9991-4D4A-91DF-0D0DE47DB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D5A56255-4961-41E1-887B-7319F23C90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39893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AB923C-799F-49C2-AA5C-A614405870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103" r="-2" b="-2"/>
          <a:stretch/>
        </p:blipFill>
        <p:spPr>
          <a:xfrm>
            <a:off x="6859936" y="-2"/>
            <a:ext cx="5332064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288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CD55-5A66-49A6-9FD9-FA4317A9C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Controllers</a:t>
            </a:r>
            <a:endParaRPr lang="en-SG" dirty="0"/>
          </a:p>
        </p:txBody>
      </p:sp>
      <p:pic>
        <p:nvPicPr>
          <p:cNvPr id="5" name="Content Placeholder 4" descr="A pair of headphones&#10;&#10;Description automatically generated">
            <a:extLst>
              <a:ext uri="{FF2B5EF4-FFF2-40B4-BE49-F238E27FC236}">
                <a16:creationId xmlns:a16="http://schemas.microsoft.com/office/drawing/2014/main" id="{BF5BF494-1E48-488A-A855-7B19FD1574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0775" y="2117725"/>
            <a:ext cx="4524375" cy="23717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26171E-F0A4-4B4E-9DD9-257D8AA77EA7}"/>
              </a:ext>
            </a:extLst>
          </p:cNvPr>
          <p:cNvSpPr txBox="1"/>
          <p:nvPr/>
        </p:nvSpPr>
        <p:spPr>
          <a:xfrm>
            <a:off x="7626835" y="1532238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Oculus Quest</a:t>
            </a:r>
            <a:endParaRPr lang="en-S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132BF0-F0D8-43C6-B0E2-AA90D05DF242}"/>
              </a:ext>
            </a:extLst>
          </p:cNvPr>
          <p:cNvSpPr txBox="1"/>
          <p:nvPr/>
        </p:nvSpPr>
        <p:spPr>
          <a:xfrm>
            <a:off x="6200775" y="4705605"/>
            <a:ext cx="4193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Headset + 2 Controllers (L/R hand)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485069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CD55-5A66-49A6-9FD9-FA4317A9C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Safety Procedures</a:t>
            </a:r>
            <a:endParaRPr lang="en-SG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5186A7C-110F-49C6-B472-DF1479802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en-US" b="0" dirty="0"/>
              <a:t>Safety Gear</a:t>
            </a:r>
          </a:p>
          <a:p>
            <a:pPr marL="342900" indent="-342900">
              <a:buAutoNum type="arabicPeriod"/>
            </a:pPr>
            <a:r>
              <a:rPr lang="en-US" b="0" dirty="0"/>
              <a:t>Fire Safety</a:t>
            </a:r>
          </a:p>
          <a:p>
            <a:pPr marL="342900" indent="-342900">
              <a:buAutoNum type="arabicPeriod"/>
            </a:pPr>
            <a:r>
              <a:rPr lang="en-US" b="0" dirty="0"/>
              <a:t>Gas Leak</a:t>
            </a:r>
            <a:endParaRPr lang="en-SG" b="0" dirty="0"/>
          </a:p>
        </p:txBody>
      </p:sp>
    </p:spTree>
    <p:extLst>
      <p:ext uri="{BB962C8B-B14F-4D97-AF65-F5344CB8AC3E}">
        <p14:creationId xmlns:p14="http://schemas.microsoft.com/office/powerpoint/2010/main" val="2991081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E70A7F-97BF-45FF-B010-81F393546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Safety Procedure #1 – Safety Gear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FB64C8-BD46-4D4B-802F-3CED6A89DC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5371" y="2702257"/>
            <a:ext cx="9935571" cy="3426158"/>
          </a:xfrm>
        </p:spPr>
        <p:txBody>
          <a:bodyPr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Lessen likelihood of injury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Reduce exposure to hazards</a:t>
            </a:r>
          </a:p>
        </p:txBody>
      </p:sp>
    </p:spTree>
    <p:extLst>
      <p:ext uri="{BB962C8B-B14F-4D97-AF65-F5344CB8AC3E}">
        <p14:creationId xmlns:p14="http://schemas.microsoft.com/office/powerpoint/2010/main" val="3180043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E70A7F-97BF-45FF-B010-81F393546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Safety Procedure #1 – Safety Gear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8F5353-CC2D-4625-8A9A-05E9DE038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1369" y="2876550"/>
            <a:ext cx="6343650" cy="3076575"/>
          </a:xfrm>
        </p:spPr>
      </p:pic>
    </p:spTree>
    <p:extLst>
      <p:ext uri="{BB962C8B-B14F-4D97-AF65-F5344CB8AC3E}">
        <p14:creationId xmlns:p14="http://schemas.microsoft.com/office/powerpoint/2010/main" val="11117535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E70A7F-97BF-45FF-B010-81F393546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Safety Procedure #1 – Safety Gear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83BDD7-5D71-45CD-AA6D-E48DE8FFE3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77857" y="2701925"/>
            <a:ext cx="5450673" cy="3425825"/>
          </a:xfrm>
        </p:spPr>
      </p:pic>
    </p:spTree>
    <p:extLst>
      <p:ext uri="{BB962C8B-B14F-4D97-AF65-F5344CB8AC3E}">
        <p14:creationId xmlns:p14="http://schemas.microsoft.com/office/powerpoint/2010/main" val="3645648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E70A7F-97BF-45FF-B010-81F393546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Safety Procedure #2 – Fire Safety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FB64C8-BD46-4D4B-802F-3CED6A89DC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5371" y="2702257"/>
            <a:ext cx="9935571" cy="3426158"/>
          </a:xfrm>
        </p:spPr>
        <p:txBody>
          <a:bodyPr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Preventing fire from occurring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Prevent explosion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Keep workers safe from a fire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Reduce damages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Save lives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236920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E70A7F-97BF-45FF-B010-81F393546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Safety Procedure #2 – Fire Safety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DD4C1D7-3CCC-4AF6-8A25-E243A628B4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56766" y="2701925"/>
            <a:ext cx="4692855" cy="3425825"/>
          </a:xfrm>
        </p:spPr>
      </p:pic>
    </p:spTree>
    <p:extLst>
      <p:ext uri="{BB962C8B-B14F-4D97-AF65-F5344CB8AC3E}">
        <p14:creationId xmlns:p14="http://schemas.microsoft.com/office/powerpoint/2010/main" val="17768483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E70A7F-97BF-45FF-B010-81F393546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Safety Procedure #3 – Gas Leak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FB64C8-BD46-4D4B-802F-3CED6A89DC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5371" y="2702257"/>
            <a:ext cx="9935571" cy="3426158"/>
          </a:xfrm>
        </p:spPr>
        <p:txBody>
          <a:bodyPr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Prevent explosion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Keep workers safe from possible harmful gas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Save lives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3632632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E70A7F-97BF-45FF-B010-81F393546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Safety Procedure #3 – Gas Leak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8C7A34-D109-4886-9699-13E0CEC852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81926" y="2701925"/>
            <a:ext cx="5642535" cy="3425825"/>
          </a:xfrm>
        </p:spPr>
      </p:pic>
    </p:spTree>
    <p:extLst>
      <p:ext uri="{BB962C8B-B14F-4D97-AF65-F5344CB8AC3E}">
        <p14:creationId xmlns:p14="http://schemas.microsoft.com/office/powerpoint/2010/main" val="38910407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E70A7F-97BF-45FF-B010-81F393546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Safety Procedure #3 – Gas Leak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54C54D4-4778-4AA1-9C77-9536317B43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283869" y="3057525"/>
            <a:ext cx="4438650" cy="2714625"/>
          </a:xfrm>
        </p:spPr>
      </p:pic>
    </p:spTree>
    <p:extLst>
      <p:ext uri="{BB962C8B-B14F-4D97-AF65-F5344CB8AC3E}">
        <p14:creationId xmlns:p14="http://schemas.microsoft.com/office/powerpoint/2010/main" val="4283943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4C41A-7D6B-4D60-A6B0-CDE50C358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</a:t>
            </a:r>
            <a:br>
              <a:rPr lang="en-US" dirty="0"/>
            </a:br>
            <a:r>
              <a:rPr lang="en-US" dirty="0"/>
              <a:t>Name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18443-D06C-4E87-9CE2-E827B68DE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Construction Site Safety Game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0304636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3FEC850-D70F-4F53-AFB0-352FEA945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866789"/>
            <a:ext cx="6795928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E70A7F-97BF-45FF-B010-81F393546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622" y="1113327"/>
            <a:ext cx="4862811" cy="201948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Optimization of Objects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8928BEC-981A-4B8F-98FA-839975C5F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63" y="930797"/>
            <a:ext cx="1070775" cy="2466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2BA9D6C-8214-4E25-AF8B-48762AD8D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9" y="3515921"/>
            <a:ext cx="5789163" cy="3342079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5114E9F-2A15-431C-9EF8-E5F1FFEE12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E8B9C70-F708-443B-82A0-80E311A00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48457"/>
            <a:ext cx="679399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D7B94B2-D9B6-4EAC-8CD9-3961D1784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96996"/>
            <a:ext cx="1219200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BFFC9E0-A93B-42FC-9810-61219961E0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4622" y="3707541"/>
            <a:ext cx="5117253" cy="2505801"/>
          </a:xfrm>
        </p:spPr>
        <p:txBody>
          <a:bodyPr anchor="t">
            <a:normAutofit/>
          </a:bodyPr>
          <a:lstStyle/>
          <a:p>
            <a:r>
              <a:rPr lang="en-US" dirty="0"/>
              <a:t>With the ‘Decimate’ tool, we reduced the face count of the object</a:t>
            </a:r>
            <a:r>
              <a:rPr lang="en-US" altLang="zh-CN" dirty="0"/>
              <a:t>s</a:t>
            </a:r>
            <a:r>
              <a:rPr lang="en-US" dirty="0"/>
              <a:t>.</a:t>
            </a:r>
          </a:p>
          <a:p>
            <a:r>
              <a:rPr lang="en-US" dirty="0"/>
              <a:t>(Can see the decrease in face count on the bottom right)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A6FE760-E70F-4EB9-BCB1-D7795F04B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39893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Content Placeholder 5">
            <a:extLst>
              <a:ext uri="{FF2B5EF4-FFF2-40B4-BE49-F238E27FC236}">
                <a16:creationId xmlns:a16="http://schemas.microsoft.com/office/drawing/2014/main" id="{F849C3BA-E483-4FA9-A0E1-CA635B8393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5980" y="3969513"/>
            <a:ext cx="4379976" cy="2288537"/>
          </a:xfrm>
          <a:prstGeom prst="rect">
            <a:avLst/>
          </a:prstGeom>
        </p:spPr>
      </p:pic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FA9DA1DE-5FBD-4B26-89C4-DF0D331E08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5317" y="599950"/>
            <a:ext cx="4350639" cy="2267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4254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E70A7F-97BF-45FF-B010-81F393546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Optimization of Object – Toilet (Before)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6">
            <a:extLst>
              <a:ext uri="{FF2B5EF4-FFF2-40B4-BE49-F238E27FC236}">
                <a16:creationId xmlns:a16="http://schemas.microsoft.com/office/drawing/2014/main" id="{613B29B0-D2DA-4ED2-B783-DEE7D27A9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56125" y="2743457"/>
            <a:ext cx="6172200" cy="3217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1851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E70A7F-97BF-45FF-B010-81F393546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Optimization of Object – Toilet (After)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8BECE728-583C-4B70-91E6-60B9716181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0966" y="2701925"/>
            <a:ext cx="6564455" cy="3425825"/>
          </a:xfrm>
        </p:spPr>
      </p:pic>
    </p:spTree>
    <p:extLst>
      <p:ext uri="{BB962C8B-B14F-4D97-AF65-F5344CB8AC3E}">
        <p14:creationId xmlns:p14="http://schemas.microsoft.com/office/powerpoint/2010/main" val="28144098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E70A7F-97BF-45FF-B010-81F393546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Optimization of Object – Walkie Talkie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E617BA-AB7D-43E9-B055-6414A8977D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8073" y="2701925"/>
            <a:ext cx="6590241" cy="3425825"/>
          </a:xfrm>
        </p:spPr>
      </p:pic>
    </p:spTree>
    <p:extLst>
      <p:ext uri="{BB962C8B-B14F-4D97-AF65-F5344CB8AC3E}">
        <p14:creationId xmlns:p14="http://schemas.microsoft.com/office/powerpoint/2010/main" val="28665076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E70A7F-97BF-45FF-B010-81F393546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Optimization of Object – Walkie Talkie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4B4B6B9A-18B8-44FE-9D89-193FCBC7F4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9283" y="2744997"/>
            <a:ext cx="6172200" cy="3216362"/>
          </a:xfrm>
        </p:spPr>
      </p:pic>
    </p:spTree>
    <p:extLst>
      <p:ext uri="{BB962C8B-B14F-4D97-AF65-F5344CB8AC3E}">
        <p14:creationId xmlns:p14="http://schemas.microsoft.com/office/powerpoint/2010/main" val="9005657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E70A7F-97BF-45FF-B010-81F393546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Optimization of Object – Med Kit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EF9579-B590-4A0E-9F23-5D82E0EE72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1110" y="2701925"/>
            <a:ext cx="6584168" cy="3425825"/>
          </a:xfrm>
        </p:spPr>
      </p:pic>
    </p:spTree>
    <p:extLst>
      <p:ext uri="{BB962C8B-B14F-4D97-AF65-F5344CB8AC3E}">
        <p14:creationId xmlns:p14="http://schemas.microsoft.com/office/powerpoint/2010/main" val="2033393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E70A7F-97BF-45FF-B010-81F393546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Optimization of Object – Med Kit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8CB0C99-AA7D-49FB-AC90-F8424BD118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9283" y="2805137"/>
            <a:ext cx="6172200" cy="3221116"/>
          </a:xfrm>
        </p:spPr>
      </p:pic>
    </p:spTree>
    <p:extLst>
      <p:ext uri="{BB962C8B-B14F-4D97-AF65-F5344CB8AC3E}">
        <p14:creationId xmlns:p14="http://schemas.microsoft.com/office/powerpoint/2010/main" val="6770761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362F176A-9349-4CD7-8042-59C0200C8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0904" y="-4078"/>
            <a:ext cx="4641096" cy="10565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02B84E26-F1F7-4F9A-9CA3-C8BFD352D6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26" r="-2" b="-2"/>
          <a:stretch/>
        </p:blipFill>
        <p:spPr>
          <a:xfrm>
            <a:off x="20" y="1074544"/>
            <a:ext cx="7573364" cy="5069861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4E9A171F-91A7-42F8-B25C-E38B244E7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5467" y="1095508"/>
            <a:ext cx="4606533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69C2CC-AE4C-4680-BAC9-CC5B645E3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3503" y="1709530"/>
            <a:ext cx="3754671" cy="252851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b="0" cap="all">
                <a:solidFill>
                  <a:schemeClr val="bg1"/>
                </a:solidFill>
              </a:rPr>
              <a:t>End of slides</a:t>
            </a:r>
            <a:br>
              <a:rPr lang="en-US" b="0" cap="all">
                <a:solidFill>
                  <a:schemeClr val="bg1"/>
                </a:solidFill>
              </a:rPr>
            </a:br>
            <a:r>
              <a:rPr lang="en-US" b="0" cap="all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en-US" b="0" cap="all">
              <a:solidFill>
                <a:schemeClr val="bg1"/>
              </a:solidFill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7851D67-7085-40E2-B146-F91433A28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405"/>
            <a:ext cx="7534656" cy="734559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C969C2C-E7E3-4052-87D4-61E733EC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1459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325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A1EDB-6C4F-47CA-A6EF-CF80EF8C6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56884-27C3-4B00-9166-C53815907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Simulation: </a:t>
            </a:r>
          </a:p>
          <a:p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 </a:t>
            </a:r>
            <a:r>
              <a:rPr lang="en-U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simulation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video </a:t>
            </a:r>
            <a:r>
              <a:rPr lang="en-U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game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describes a diverse super-category of video </a:t>
            </a:r>
            <a:r>
              <a:rPr lang="en-U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games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, generally designed to closely </a:t>
            </a:r>
            <a:r>
              <a:rPr lang="en-U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simulate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real world activities. A </a:t>
            </a:r>
            <a:r>
              <a:rPr lang="en-U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simulation game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attempts to copy various activities from real life in the form of a </a:t>
            </a:r>
            <a:r>
              <a:rPr lang="en-U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game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for various purposes such as </a:t>
            </a:r>
            <a:r>
              <a:rPr lang="en-US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training, analysis, or prediction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729263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A1EDB-6C4F-47CA-A6EF-CF80EF8C6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56884-27C3-4B00-9166-C53815907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A0A0A"/>
                </a:solidFill>
                <a:effectLst/>
                <a:latin typeface="Helvetica" panose="020B0604020202020204" pitchFamily="34" charset="0"/>
              </a:rPr>
              <a:t>The construction industry is known for being one of the most dangerous fields to work in. Out of every 5,000 private-industry worker fatalities, 20 percent are in construction. That means one out of every five worker deaths is construction-related!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952405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A1EDB-6C4F-47CA-A6EF-CF80EF8C6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  <a:endParaRPr lang="en-SG" dirty="0"/>
          </a:p>
        </p:txBody>
      </p:sp>
      <p:pic>
        <p:nvPicPr>
          <p:cNvPr id="4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BE4698FF-2960-41DE-AF06-2C0005C18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0209" y="1095508"/>
            <a:ext cx="5080399" cy="5016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903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A1EDB-6C4F-47CA-A6EF-CF80EF8C6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Background Information</a:t>
            </a:r>
            <a:endParaRPr lang="en-SG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D4AE58-616E-4619-8F9C-B2471883FB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76863" y="1778907"/>
            <a:ext cx="6172200" cy="3049360"/>
          </a:xfrm>
        </p:spPr>
      </p:pic>
    </p:spTree>
    <p:extLst>
      <p:ext uri="{BB962C8B-B14F-4D97-AF65-F5344CB8AC3E}">
        <p14:creationId xmlns:p14="http://schemas.microsoft.com/office/powerpoint/2010/main" val="2503143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9919E-26CD-4D85-944E-67ED92C88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</a:t>
            </a:r>
            <a:br>
              <a:rPr lang="en-US" dirty="0"/>
            </a:br>
            <a:r>
              <a:rPr lang="en-US" dirty="0"/>
              <a:t>of Game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42C64-D0EC-4B23-8216-6854E8A049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There are total of 3 safety procedures found in the game and players are required to move around the map to locate the procedures and learn the correct method to prevent possible accidents from occurring. </a:t>
            </a:r>
            <a:endParaRPr lang="en-SG" b="0" dirty="0"/>
          </a:p>
        </p:txBody>
      </p:sp>
    </p:spTree>
    <p:extLst>
      <p:ext uri="{BB962C8B-B14F-4D97-AF65-F5344CB8AC3E}">
        <p14:creationId xmlns:p14="http://schemas.microsoft.com/office/powerpoint/2010/main" val="829855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9919E-26CD-4D85-944E-67ED92C88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 </a:t>
            </a:r>
            <a:br>
              <a:rPr lang="en-US" dirty="0"/>
            </a:br>
            <a:r>
              <a:rPr lang="en-US" dirty="0"/>
              <a:t>of Game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42C64-D0EC-4B23-8216-6854E8A049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Educate people on how to protect themselves and others on a construction site.</a:t>
            </a:r>
            <a:endParaRPr lang="en-SG" b="0" dirty="0"/>
          </a:p>
        </p:txBody>
      </p:sp>
    </p:spTree>
    <p:extLst>
      <p:ext uri="{BB962C8B-B14F-4D97-AF65-F5344CB8AC3E}">
        <p14:creationId xmlns:p14="http://schemas.microsoft.com/office/powerpoint/2010/main" val="85628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9919E-26CD-4D85-944E-67ED92C88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Audience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42C64-D0EC-4B23-8216-6854E8A049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Preferably construction workers but may also apply to the public to gain more knowledge.</a:t>
            </a:r>
            <a:endParaRPr lang="en-SG" b="0" dirty="0"/>
          </a:p>
        </p:txBody>
      </p:sp>
    </p:spTree>
    <p:extLst>
      <p:ext uri="{BB962C8B-B14F-4D97-AF65-F5344CB8AC3E}">
        <p14:creationId xmlns:p14="http://schemas.microsoft.com/office/powerpoint/2010/main" val="1092418108"/>
      </p:ext>
    </p:extLst>
  </p:cSld>
  <p:clrMapOvr>
    <a:masterClrMapping/>
  </p:clrMapOvr>
</p:sld>
</file>

<file path=ppt/theme/theme1.xml><?xml version="1.0" encoding="utf-8"?>
<a:theme xmlns:a="http://schemas.openxmlformats.org/drawingml/2006/main" name="ShojiVTI">
  <a:themeElements>
    <a:clrScheme name="AnalogousFromRegularSeed_2SEEDS">
      <a:dk1>
        <a:srgbClr val="000000"/>
      </a:dk1>
      <a:lt1>
        <a:srgbClr val="FFFFFF"/>
      </a:lt1>
      <a:dk2>
        <a:srgbClr val="213B36"/>
      </a:dk2>
      <a:lt2>
        <a:srgbClr val="E2E5E8"/>
      </a:lt2>
      <a:accent1>
        <a:srgbClr val="B1703B"/>
      </a:accent1>
      <a:accent2>
        <a:srgbClr val="C3514D"/>
      </a:accent2>
      <a:accent3>
        <a:srgbClr val="B2A446"/>
      </a:accent3>
      <a:accent4>
        <a:srgbClr val="3BB169"/>
      </a:accent4>
      <a:accent5>
        <a:srgbClr val="47B49E"/>
      </a:accent5>
      <a:accent6>
        <a:srgbClr val="3B97B1"/>
      </a:accent6>
      <a:hlink>
        <a:srgbClr val="3F85BF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399</Words>
  <Application>Microsoft Office PowerPoint</Application>
  <PresentationFormat>Widescreen</PresentationFormat>
  <Paragraphs>58</Paragraphs>
  <Slides>27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Meiryo</vt:lpstr>
      <vt:lpstr>Arial</vt:lpstr>
      <vt:lpstr>Arial</vt:lpstr>
      <vt:lpstr>Calibri</vt:lpstr>
      <vt:lpstr>Corbel</vt:lpstr>
      <vt:lpstr>Helvetica</vt:lpstr>
      <vt:lpstr>ShojiVTI</vt:lpstr>
      <vt:lpstr>ISDT CA1</vt:lpstr>
      <vt:lpstr>Game  Name</vt:lpstr>
      <vt:lpstr>Theme</vt:lpstr>
      <vt:lpstr>Background Information</vt:lpstr>
      <vt:lpstr>Background Information</vt:lpstr>
      <vt:lpstr>Background Information</vt:lpstr>
      <vt:lpstr>Summary  of Game</vt:lpstr>
      <vt:lpstr>Purpose  of Game</vt:lpstr>
      <vt:lpstr>Target Audience</vt:lpstr>
      <vt:lpstr>Controllers</vt:lpstr>
      <vt:lpstr>Safety Procedures</vt:lpstr>
      <vt:lpstr>Safety Procedure #1 – Safety Gear</vt:lpstr>
      <vt:lpstr>Safety Procedure #1 – Safety Gear</vt:lpstr>
      <vt:lpstr>Safety Procedure #1 – Safety Gear</vt:lpstr>
      <vt:lpstr>Safety Procedure #2 – Fire Safety</vt:lpstr>
      <vt:lpstr>Safety Procedure #2 – Fire Safety</vt:lpstr>
      <vt:lpstr>Safety Procedure #3 – Gas Leak</vt:lpstr>
      <vt:lpstr>Safety Procedure #3 – Gas Leak</vt:lpstr>
      <vt:lpstr>Safety Procedure #3 – Gas Leak</vt:lpstr>
      <vt:lpstr>Optimization of Objects</vt:lpstr>
      <vt:lpstr>Optimization of Object – Toilet (Before)</vt:lpstr>
      <vt:lpstr>Optimization of Object – Toilet (After)</vt:lpstr>
      <vt:lpstr>Optimization of Object – Walkie Talkie</vt:lpstr>
      <vt:lpstr>Optimization of Object – Walkie Talkie</vt:lpstr>
      <vt:lpstr>Optimization of Object – Med Kit</vt:lpstr>
      <vt:lpstr>Optimization of Object – Med Kit</vt:lpstr>
      <vt:lpstr>End of slides 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ISDT CA1</dc:title>
  <dc:creator>Tenia Xu</dc:creator>
  <cp:lastModifiedBy>Tenia Xu</cp:lastModifiedBy>
  <cp:revision>8</cp:revision>
  <dcterms:created xsi:type="dcterms:W3CDTF">2021-01-03T12:19:33Z</dcterms:created>
  <dcterms:modified xsi:type="dcterms:W3CDTF">2021-01-03T14:34:13Z</dcterms:modified>
</cp:coreProperties>
</file>

<file path=docProps/thumbnail.jpeg>
</file>